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299-4753-49BD-950A-EA4519D7402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425A-F59F-48F0-9CD8-18F86950C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9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6299-4753-49BD-950A-EA4519D7402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425A-F59F-48F0-9CD8-18F86950C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6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7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2021-04-21T10:12:52Z</dcterms:created>
  <dcterms:modified xsi:type="dcterms:W3CDTF">2021-04-21T10:12:53Z</dcterms:modified>
</cp:coreProperties>
</file>