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0DE85-9456-4646-9761-0E1FA2530119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082F4-909B-468B-A66F-F4864A5E56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467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0DE85-9456-4646-9761-0E1FA2530119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082F4-909B-468B-A66F-F4864A5E56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19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828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670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0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19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3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02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71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370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1592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Валерия Мухаметжанова</dc:creator>
  <cp:lastModifiedBy>Валерия Мухаметжанова</cp:lastModifiedBy>
  <cp:revision>1</cp:revision>
  <dcterms:created xsi:type="dcterms:W3CDTF">2021-04-20T12:57:52Z</dcterms:created>
  <dcterms:modified xsi:type="dcterms:W3CDTF">2021-04-20T12:57:52Z</dcterms:modified>
</cp:coreProperties>
</file>