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907-6A66-4F10-8E7B-103AB6764031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C91C-E6BC-4461-9250-67EF07F3A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5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907-6A66-4F10-8E7B-103AB6764031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4C91C-E6BC-4461-9250-67EF07F3A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9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8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8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8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7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1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77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Мухаметжанова</dc:creator>
  <cp:lastModifiedBy>Валерия Мухаметжанова</cp:lastModifiedBy>
  <cp:revision>1</cp:revision>
  <dcterms:created xsi:type="dcterms:W3CDTF">2021-04-21T09:21:47Z</dcterms:created>
  <dcterms:modified xsi:type="dcterms:W3CDTF">2021-04-21T09:21:47Z</dcterms:modified>
</cp:coreProperties>
</file>