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9EAA-CD1D-445E-AB24-5B09EC59579C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9D8-B9BB-415A-A4D7-3F0F78720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9EAA-CD1D-445E-AB24-5B09EC59579C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39D8-B9BB-415A-A4D7-3F0F78720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4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5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2021-04-09T13:26:49Z</dcterms:created>
  <dcterms:modified xsi:type="dcterms:W3CDTF">2021-04-09T13:26:49Z</dcterms:modified>
</cp:coreProperties>
</file>