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48E6-273D-42FF-ADBF-C2F84ABD301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98C55-8501-4381-AF1D-7028D385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6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48E6-273D-42FF-ADBF-C2F84ABD301B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8C55-8501-4381-AF1D-7028D3852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6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2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8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3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61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Мухаметжанова</dc:creator>
  <cp:lastModifiedBy>Валерия Мухаметжанова</cp:lastModifiedBy>
  <cp:revision>1</cp:revision>
  <dcterms:created xsi:type="dcterms:W3CDTF">2021-04-21T10:36:06Z</dcterms:created>
  <dcterms:modified xsi:type="dcterms:W3CDTF">2021-04-21T10:36:06Z</dcterms:modified>
</cp:coreProperties>
</file>